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0" r:id="rId2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8" Type="http://schemas.openxmlformats.org/officeDocument/2006/relationships/slide" Target="slides/slide10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32.jpeg"/><Relationship Id="rId3" Type="http://schemas.openxmlformats.org/officeDocument/2006/relationships/image" Target="../media/image233.png"/><Relationship Id="rId4" Type="http://schemas.openxmlformats.org/officeDocument/2006/relationships/image" Target="../media/image234.jpeg"/><Relationship Id="rId5" Type="http://schemas.openxmlformats.org/officeDocument/2006/relationships/image" Target="../media/image235.png"/></Relationships>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a:extLst>
              <a:ext uri="{FF2B5EF4-FFF2-40B4-BE49-F238E27FC236}">
                <a16:creationId xmlns:a16="http://schemas.microsoft.com/office/drawing/2014/main" id="{62E893D9-4A0F-D5DB-3848-926E0D33A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1201738"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941F7A0-D235-BE85-F06A-C64F38D30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609600"/>
            <a:ext cx="11430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descr="EO-1">
            <a:extLst>
              <a:ext uri="{FF2B5EF4-FFF2-40B4-BE49-F238E27FC236}">
                <a16:creationId xmlns:a16="http://schemas.microsoft.com/office/drawing/2014/main" id="{D1E0A6CB-B6EA-4BC6-7387-3A380D8A7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685800"/>
            <a:ext cx="9715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extLst>
              <a:ext uri="{FF2B5EF4-FFF2-40B4-BE49-F238E27FC236}">
                <a16:creationId xmlns:a16="http://schemas.microsoft.com/office/drawing/2014/main" id="{65F63079-D1AA-9462-31A4-B75DA78BF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7638" y="1009650"/>
            <a:ext cx="2303462"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1" name="AutoShape 13">
            <a:extLst>
              <a:ext uri="{FF2B5EF4-FFF2-40B4-BE49-F238E27FC236}">
                <a16:creationId xmlns:a16="http://schemas.microsoft.com/office/drawing/2014/main" id="{179EC42B-D0D5-5D36-DF55-EA2088351B08}"/>
              </a:ext>
            </a:extLst>
          </p:cNvPr>
          <p:cNvSpPr>
            <a:spLocks noChangeArrowheads="1"/>
          </p:cNvSpPr>
          <p:nvPr/>
        </p:nvSpPr>
        <p:spPr bwMode="auto">
          <a:xfrm>
            <a:off x="3962400" y="3733800"/>
            <a:ext cx="1524000" cy="2209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SGM</a:t>
            </a:r>
          </a:p>
        </p:txBody>
      </p:sp>
      <p:sp>
        <p:nvSpPr>
          <p:cNvPr id="2062" name="AutoShape 14">
            <a:extLst>
              <a:ext uri="{FF2B5EF4-FFF2-40B4-BE49-F238E27FC236}">
                <a16:creationId xmlns:a16="http://schemas.microsoft.com/office/drawing/2014/main" id="{C1178706-919B-DFF5-DA03-D1C247C54F65}"/>
              </a:ext>
            </a:extLst>
          </p:cNvPr>
          <p:cNvSpPr>
            <a:spLocks noChangeArrowheads="1"/>
          </p:cNvSpPr>
          <p:nvPr/>
        </p:nvSpPr>
        <p:spPr bwMode="auto">
          <a:xfrm>
            <a:off x="7086600" y="3505200"/>
            <a:ext cx="1524000" cy="2209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EO1</a:t>
            </a:r>
            <a:b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Ops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Center</a:t>
            </a:r>
          </a:p>
        </p:txBody>
      </p:sp>
      <p:sp>
        <p:nvSpPr>
          <p:cNvPr id="2063" name="AutoShape 15">
            <a:extLst>
              <a:ext uri="{FF2B5EF4-FFF2-40B4-BE49-F238E27FC236}">
                <a16:creationId xmlns:a16="http://schemas.microsoft.com/office/drawing/2014/main" id="{2D558A13-6275-0CDE-4DDB-562377E0A632}"/>
              </a:ext>
            </a:extLst>
          </p:cNvPr>
          <p:cNvSpPr>
            <a:spLocks noChangeArrowheads="1"/>
          </p:cNvSpPr>
          <p:nvPr/>
        </p:nvSpPr>
        <p:spPr bwMode="auto">
          <a:xfrm>
            <a:off x="762000" y="3810000"/>
            <a:ext cx="1524000" cy="16002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EOS DAAC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RapidFire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System</a:t>
            </a:r>
          </a:p>
        </p:txBody>
      </p:sp>
      <p:sp>
        <p:nvSpPr>
          <p:cNvPr id="2065" name="Line 17">
            <a:extLst>
              <a:ext uri="{FF2B5EF4-FFF2-40B4-BE49-F238E27FC236}">
                <a16:creationId xmlns:a16="http://schemas.microsoft.com/office/drawing/2014/main" id="{66DE466D-5320-0468-1F93-9D76CF669EC0}"/>
              </a:ext>
            </a:extLst>
          </p:cNvPr>
          <p:cNvSpPr>
            <a:spLocks noChangeShapeType="1"/>
          </p:cNvSpPr>
          <p:nvPr/>
        </p:nvSpPr>
        <p:spPr bwMode="auto">
          <a:xfrm flipH="1">
            <a:off x="1143000" y="2362200"/>
            <a:ext cx="76200" cy="121920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6" name="Line 18">
            <a:extLst>
              <a:ext uri="{FF2B5EF4-FFF2-40B4-BE49-F238E27FC236}">
                <a16:creationId xmlns:a16="http://schemas.microsoft.com/office/drawing/2014/main" id="{2B26EF75-F05A-B13F-0C89-0A6C39183D50}"/>
              </a:ext>
            </a:extLst>
          </p:cNvPr>
          <p:cNvSpPr>
            <a:spLocks noChangeShapeType="1"/>
          </p:cNvSpPr>
          <p:nvPr/>
        </p:nvSpPr>
        <p:spPr bwMode="auto">
          <a:xfrm flipH="1">
            <a:off x="1600200" y="1600200"/>
            <a:ext cx="609600" cy="205740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7" name="Text Box 19">
            <a:extLst>
              <a:ext uri="{FF2B5EF4-FFF2-40B4-BE49-F238E27FC236}">
                <a16:creationId xmlns:a16="http://schemas.microsoft.com/office/drawing/2014/main" id="{03AEE65F-50E3-3241-64F7-0A077DB9F5B9}"/>
              </a:ext>
            </a:extLst>
          </p:cNvPr>
          <p:cNvSpPr txBox="1">
            <a:spLocks noChangeArrowheads="1"/>
          </p:cNvSpPr>
          <p:nvPr/>
        </p:nvSpPr>
        <p:spPr bwMode="auto">
          <a:xfrm>
            <a:off x="1295400" y="304800"/>
            <a:ext cx="75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Terra</a:t>
            </a:r>
          </a:p>
        </p:txBody>
      </p:sp>
      <p:sp>
        <p:nvSpPr>
          <p:cNvPr id="2068" name="Text Box 20">
            <a:extLst>
              <a:ext uri="{FF2B5EF4-FFF2-40B4-BE49-F238E27FC236}">
                <a16:creationId xmlns:a16="http://schemas.microsoft.com/office/drawing/2014/main" id="{5260EDC6-F862-F481-1E5B-A56D80EB5268}"/>
              </a:ext>
            </a:extLst>
          </p:cNvPr>
          <p:cNvSpPr txBox="1">
            <a:spLocks noChangeArrowheads="1"/>
          </p:cNvSpPr>
          <p:nvPr/>
        </p:nvSpPr>
        <p:spPr bwMode="auto">
          <a:xfrm>
            <a:off x="365125" y="569913"/>
            <a:ext cx="755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Aqua</a:t>
            </a:r>
          </a:p>
        </p:txBody>
      </p:sp>
      <p:sp>
        <p:nvSpPr>
          <p:cNvPr id="2069" name="Text Box 21">
            <a:extLst>
              <a:ext uri="{FF2B5EF4-FFF2-40B4-BE49-F238E27FC236}">
                <a16:creationId xmlns:a16="http://schemas.microsoft.com/office/drawing/2014/main" id="{58D74E89-F92F-7806-AE39-8BFBE9AC52D3}"/>
              </a:ext>
            </a:extLst>
          </p:cNvPr>
          <p:cNvSpPr txBox="1">
            <a:spLocks noChangeArrowheads="1"/>
          </p:cNvSpPr>
          <p:nvPr/>
        </p:nvSpPr>
        <p:spPr bwMode="auto">
          <a:xfrm>
            <a:off x="762000" y="2667000"/>
            <a:ext cx="14414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MODIS data</a:t>
            </a:r>
          </a:p>
        </p:txBody>
      </p:sp>
      <p:sp>
        <p:nvSpPr>
          <p:cNvPr id="2070" name="Text Box 22">
            <a:extLst>
              <a:ext uri="{FF2B5EF4-FFF2-40B4-BE49-F238E27FC236}">
                <a16:creationId xmlns:a16="http://schemas.microsoft.com/office/drawing/2014/main" id="{B7BADF90-14AA-B589-52B5-026D42CFEA52}"/>
              </a:ext>
            </a:extLst>
          </p:cNvPr>
          <p:cNvSpPr txBox="1">
            <a:spLocks noChangeArrowheads="1"/>
          </p:cNvSpPr>
          <p:nvPr/>
        </p:nvSpPr>
        <p:spPr bwMode="auto">
          <a:xfrm>
            <a:off x="7680325" y="87471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EO1</a:t>
            </a:r>
          </a:p>
        </p:txBody>
      </p:sp>
      <p:sp>
        <p:nvSpPr>
          <p:cNvPr id="2071" name="Line 23">
            <a:extLst>
              <a:ext uri="{FF2B5EF4-FFF2-40B4-BE49-F238E27FC236}">
                <a16:creationId xmlns:a16="http://schemas.microsoft.com/office/drawing/2014/main" id="{5704D948-9046-4747-E192-2AF172A735DD}"/>
              </a:ext>
            </a:extLst>
          </p:cNvPr>
          <p:cNvSpPr>
            <a:spLocks noChangeShapeType="1"/>
          </p:cNvSpPr>
          <p:nvPr/>
        </p:nvSpPr>
        <p:spPr bwMode="auto">
          <a:xfrm>
            <a:off x="2362200" y="4648200"/>
            <a:ext cx="1600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2" name="Line 24">
            <a:extLst>
              <a:ext uri="{FF2B5EF4-FFF2-40B4-BE49-F238E27FC236}">
                <a16:creationId xmlns:a16="http://schemas.microsoft.com/office/drawing/2014/main" id="{FC85AE88-31D4-6EC5-820A-3526C63AD5A1}"/>
              </a:ext>
            </a:extLst>
          </p:cNvPr>
          <p:cNvSpPr>
            <a:spLocks noChangeShapeType="1"/>
          </p:cNvSpPr>
          <p:nvPr/>
        </p:nvSpPr>
        <p:spPr bwMode="auto">
          <a:xfrm flipV="1">
            <a:off x="5486400" y="3962400"/>
            <a:ext cx="1219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3" name="Line 25">
            <a:extLst>
              <a:ext uri="{FF2B5EF4-FFF2-40B4-BE49-F238E27FC236}">
                <a16:creationId xmlns:a16="http://schemas.microsoft.com/office/drawing/2014/main" id="{F2826407-07AA-F4A2-920B-75DA8BFCF6F4}"/>
              </a:ext>
            </a:extLst>
          </p:cNvPr>
          <p:cNvSpPr>
            <a:spLocks noChangeShapeType="1"/>
          </p:cNvSpPr>
          <p:nvPr/>
        </p:nvSpPr>
        <p:spPr bwMode="auto">
          <a:xfrm>
            <a:off x="7375525" y="1970088"/>
            <a:ext cx="307975" cy="1458912"/>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4" name="Line 26">
            <a:extLst>
              <a:ext uri="{FF2B5EF4-FFF2-40B4-BE49-F238E27FC236}">
                <a16:creationId xmlns:a16="http://schemas.microsoft.com/office/drawing/2014/main" id="{05813615-A5E1-4833-0CA2-1DD5D2CC5D56}"/>
              </a:ext>
            </a:extLst>
          </p:cNvPr>
          <p:cNvSpPr>
            <a:spLocks noChangeShapeType="1"/>
          </p:cNvSpPr>
          <p:nvPr/>
        </p:nvSpPr>
        <p:spPr bwMode="auto">
          <a:xfrm flipH="1">
            <a:off x="5867400" y="4038600"/>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5" name="Text Box 27">
            <a:extLst>
              <a:ext uri="{FF2B5EF4-FFF2-40B4-BE49-F238E27FC236}">
                <a16:creationId xmlns:a16="http://schemas.microsoft.com/office/drawing/2014/main" id="{76D39567-FF2A-D6DE-A170-E76822372DBF}"/>
              </a:ext>
            </a:extLst>
          </p:cNvPr>
          <p:cNvSpPr txBox="1">
            <a:spLocks noChangeArrowheads="1"/>
          </p:cNvSpPr>
          <p:nvPr/>
        </p:nvSpPr>
        <p:spPr bwMode="auto">
          <a:xfrm>
            <a:off x="2422525" y="4757738"/>
            <a:ext cx="84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RapidFire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a:t>
            </a:r>
          </a:p>
        </p:txBody>
      </p:sp>
      <p:sp>
        <p:nvSpPr>
          <p:cNvPr id="2077" name="Text Box 29">
            <a:extLst>
              <a:ext uri="{FF2B5EF4-FFF2-40B4-BE49-F238E27FC236}">
                <a16:creationId xmlns:a16="http://schemas.microsoft.com/office/drawing/2014/main" id="{6E3493B2-726A-A3DA-250B-817737E8C60E}"/>
              </a:ext>
            </a:extLst>
          </p:cNvPr>
          <p:cNvSpPr txBox="1">
            <a:spLocks noChangeArrowheads="1"/>
          </p:cNvSpPr>
          <p:nvPr/>
        </p:nvSpPr>
        <p:spPr bwMode="auto">
          <a:xfrm>
            <a:off x="7055136" y="3491998"/>
            <a:ext cx="555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lat/lon </a:t>
            </a:r>
          </a:p>
        </p:txBody>
      </p:sp>
      <p:sp>
        <p:nvSpPr>
          <p:cNvPr id="2078" name="Text Box 30">
            <a:extLst>
              <a:ext uri="{FF2B5EF4-FFF2-40B4-BE49-F238E27FC236}">
                <a16:creationId xmlns:a16="http://schemas.microsoft.com/office/drawing/2014/main" id="{F50A008F-74EC-FA26-3A23-E53AA63CD9F0}"/>
              </a:ext>
            </a:extLst>
          </p:cNvPr>
          <p:cNvSpPr txBox="1">
            <a:spLocks noChangeArrowheads="1"/>
          </p:cNvSpPr>
          <p:nvPr/>
        </p:nvSpPr>
        <p:spPr bwMode="auto">
          <a:xfrm>
            <a:off x="6172200" y="4038600"/>
            <a:ext cx="8302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next flyover</a:t>
            </a:r>
          </a:p>
        </p:txBody>
      </p:sp>
      <p:sp>
        <p:nvSpPr>
          <p:cNvPr id="2079" name="Line 31">
            <a:extLst>
              <a:ext uri="{FF2B5EF4-FFF2-40B4-BE49-F238E27FC236}">
                <a16:creationId xmlns:a16="http://schemas.microsoft.com/office/drawing/2014/main" id="{4462718B-7697-B21B-7878-F5D839F507B5}"/>
              </a:ext>
            </a:extLst>
          </p:cNvPr>
          <p:cNvSpPr>
            <a:spLocks noChangeShapeType="1"/>
          </p:cNvSpPr>
          <p:nvPr/>
        </p:nvSpPr>
        <p:spPr bwMode="auto">
          <a:xfrm flipV="1">
            <a:off x="5486400" y="4495800"/>
            <a:ext cx="1219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0" name="Line 32">
            <a:extLst>
              <a:ext uri="{FF2B5EF4-FFF2-40B4-BE49-F238E27FC236}">
                <a16:creationId xmlns:a16="http://schemas.microsoft.com/office/drawing/2014/main" id="{957F84C5-01B5-AC88-F5F2-5C0D83F750ED}"/>
              </a:ext>
            </a:extLst>
          </p:cNvPr>
          <p:cNvSpPr>
            <a:spLocks noChangeShapeType="1"/>
          </p:cNvSpPr>
          <p:nvPr/>
        </p:nvSpPr>
        <p:spPr bwMode="auto">
          <a:xfrm flipH="1">
            <a:off x="5867400" y="47228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1" name="Text Box 33">
            <a:extLst>
              <a:ext uri="{FF2B5EF4-FFF2-40B4-BE49-F238E27FC236}">
                <a16:creationId xmlns:a16="http://schemas.microsoft.com/office/drawing/2014/main" id="{AF43CCD6-A76F-E05E-ADB4-1EB150D9EEE1}"/>
              </a:ext>
            </a:extLst>
          </p:cNvPr>
          <p:cNvSpPr txBox="1">
            <a:spLocks noChangeArrowheads="1"/>
          </p:cNvSpPr>
          <p:nvPr/>
        </p:nvSpPr>
        <p:spPr bwMode="auto">
          <a:xfrm>
            <a:off x="5546725" y="4249738"/>
            <a:ext cx="10191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request </a:t>
            </a:r>
          </a:p>
        </p:txBody>
      </p:sp>
      <p:sp>
        <p:nvSpPr>
          <p:cNvPr id="2082" name="Text Box 34">
            <a:extLst>
              <a:ext uri="{FF2B5EF4-FFF2-40B4-BE49-F238E27FC236}">
                <a16:creationId xmlns:a16="http://schemas.microsoft.com/office/drawing/2014/main" id="{0BDCEBB4-8B91-F1F5-0406-B0D11CA176EF}"/>
              </a:ext>
            </a:extLst>
          </p:cNvPr>
          <p:cNvSpPr txBox="1">
            <a:spLocks noChangeArrowheads="1"/>
          </p:cNvSpPr>
          <p:nvPr/>
        </p:nvSpPr>
        <p:spPr bwMode="auto">
          <a:xfrm>
            <a:off x="6070600" y="4660900"/>
            <a:ext cx="8366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 ack</a:t>
            </a:r>
          </a:p>
        </p:txBody>
      </p:sp>
      <p:sp>
        <p:nvSpPr>
          <p:cNvPr id="2083" name="Line 35">
            <a:extLst>
              <a:ext uri="{FF2B5EF4-FFF2-40B4-BE49-F238E27FC236}">
                <a16:creationId xmlns:a16="http://schemas.microsoft.com/office/drawing/2014/main" id="{973C0547-87E8-9223-5C02-6E949F88E442}"/>
              </a:ext>
            </a:extLst>
          </p:cNvPr>
          <p:cNvSpPr>
            <a:spLocks noChangeShapeType="1"/>
          </p:cNvSpPr>
          <p:nvPr/>
        </p:nvSpPr>
        <p:spPr bwMode="auto">
          <a:xfrm flipH="1">
            <a:off x="5867400" y="49514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4" name="Text Box 36">
            <a:extLst>
              <a:ext uri="{FF2B5EF4-FFF2-40B4-BE49-F238E27FC236}">
                <a16:creationId xmlns:a16="http://schemas.microsoft.com/office/drawing/2014/main" id="{2DCDDE83-B8B9-AA08-B5B5-B1068EA8B8AA}"/>
              </a:ext>
            </a:extLst>
          </p:cNvPr>
          <p:cNvSpPr txBox="1">
            <a:spLocks noChangeArrowheads="1"/>
          </p:cNvSpPr>
          <p:nvPr/>
        </p:nvSpPr>
        <p:spPr bwMode="auto">
          <a:xfrm>
            <a:off x="6070600" y="4889500"/>
            <a:ext cx="7953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sched time</a:t>
            </a:r>
          </a:p>
        </p:txBody>
      </p:sp>
      <p:sp>
        <p:nvSpPr>
          <p:cNvPr id="2085" name="Line 37">
            <a:extLst>
              <a:ext uri="{FF2B5EF4-FFF2-40B4-BE49-F238E27FC236}">
                <a16:creationId xmlns:a16="http://schemas.microsoft.com/office/drawing/2014/main" id="{8225E1FF-B6BE-1458-3EC0-A68C4CA4EEAE}"/>
              </a:ext>
            </a:extLst>
          </p:cNvPr>
          <p:cNvSpPr>
            <a:spLocks noChangeShapeType="1"/>
          </p:cNvSpPr>
          <p:nvPr/>
        </p:nvSpPr>
        <p:spPr bwMode="auto">
          <a:xfrm flipH="1">
            <a:off x="5867400" y="51800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6" name="Text Box 38">
            <a:extLst>
              <a:ext uri="{FF2B5EF4-FFF2-40B4-BE49-F238E27FC236}">
                <a16:creationId xmlns:a16="http://schemas.microsoft.com/office/drawing/2014/main" id="{88D05292-1AC5-99AC-DD7D-0B72A150C403}"/>
              </a:ext>
            </a:extLst>
          </p:cNvPr>
          <p:cNvSpPr txBox="1">
            <a:spLocks noChangeArrowheads="1"/>
          </p:cNvSpPr>
          <p:nvPr/>
        </p:nvSpPr>
        <p:spPr bwMode="auto">
          <a:xfrm>
            <a:off x="6070600" y="5118100"/>
            <a:ext cx="8715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taken</a:t>
            </a:r>
          </a:p>
        </p:txBody>
      </p:sp>
      <p:sp>
        <p:nvSpPr>
          <p:cNvPr id="2087" name="Line 39">
            <a:extLst>
              <a:ext uri="{FF2B5EF4-FFF2-40B4-BE49-F238E27FC236}">
                <a16:creationId xmlns:a16="http://schemas.microsoft.com/office/drawing/2014/main" id="{5452A38D-E812-D094-6A5E-95317D0D7BF8}"/>
              </a:ext>
            </a:extLst>
          </p:cNvPr>
          <p:cNvSpPr>
            <a:spLocks noChangeShapeType="1"/>
          </p:cNvSpPr>
          <p:nvPr/>
        </p:nvSpPr>
        <p:spPr bwMode="auto">
          <a:xfrm flipH="1">
            <a:off x="5867400" y="54086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8" name="Text Box 40">
            <a:extLst>
              <a:ext uri="{FF2B5EF4-FFF2-40B4-BE49-F238E27FC236}">
                <a16:creationId xmlns:a16="http://schemas.microsoft.com/office/drawing/2014/main" id="{FF1716A1-CF54-0F5B-97B4-73B1EE5BB19A}"/>
              </a:ext>
            </a:extLst>
          </p:cNvPr>
          <p:cNvSpPr txBox="1">
            <a:spLocks noChangeArrowheads="1"/>
          </p:cNvSpPr>
          <p:nvPr/>
        </p:nvSpPr>
        <p:spPr bwMode="auto">
          <a:xfrm>
            <a:off x="6070600" y="5346700"/>
            <a:ext cx="704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url</a:t>
            </a:r>
          </a:p>
        </p:txBody>
      </p:sp>
      <p:sp>
        <p:nvSpPr>
          <p:cNvPr id="2090" name="Line 42">
            <a:extLst>
              <a:ext uri="{FF2B5EF4-FFF2-40B4-BE49-F238E27FC236}">
                <a16:creationId xmlns:a16="http://schemas.microsoft.com/office/drawing/2014/main" id="{44BFA4E2-9138-EF2D-BED9-047164A46297}"/>
              </a:ext>
            </a:extLst>
          </p:cNvPr>
          <p:cNvSpPr>
            <a:spLocks noChangeShapeType="1"/>
          </p:cNvSpPr>
          <p:nvPr/>
        </p:nvSpPr>
        <p:spPr bwMode="auto">
          <a:xfrm>
            <a:off x="7491413" y="1778000"/>
            <a:ext cx="307975" cy="1458913"/>
          </a:xfrm>
          <a:prstGeom prst="line">
            <a:avLst/>
          </a:prstGeom>
          <a:noFill/>
          <a:ln w="31750">
            <a:solidFill>
              <a:schemeClr val="tx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1" name="Text Box 43">
            <a:extLst>
              <a:ext uri="{FF2B5EF4-FFF2-40B4-BE49-F238E27FC236}">
                <a16:creationId xmlns:a16="http://schemas.microsoft.com/office/drawing/2014/main" id="{8CEE2AC6-4243-0F1F-5DC4-628F9E08566E}"/>
              </a:ext>
            </a:extLst>
          </p:cNvPr>
          <p:cNvSpPr txBox="1">
            <a:spLocks noChangeArrowheads="1"/>
          </p:cNvSpPr>
          <p:nvPr/>
        </p:nvSpPr>
        <p:spPr bwMode="auto">
          <a:xfrm>
            <a:off x="7759700" y="2657475"/>
            <a:ext cx="690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a:t>
            </a:r>
          </a:p>
        </p:txBody>
      </p:sp>
      <p:sp>
        <p:nvSpPr>
          <p:cNvPr id="2092" name="Text Box 44">
            <a:extLst>
              <a:ext uri="{FF2B5EF4-FFF2-40B4-BE49-F238E27FC236}">
                <a16:creationId xmlns:a16="http://schemas.microsoft.com/office/drawing/2014/main" id="{2A2499E7-CAF9-640A-0F1A-1FA78F39BCA3}"/>
              </a:ext>
            </a:extLst>
          </p:cNvPr>
          <p:cNvSpPr txBox="1">
            <a:spLocks noChangeArrowheads="1"/>
          </p:cNvSpPr>
          <p:nvPr/>
        </p:nvSpPr>
        <p:spPr bwMode="auto">
          <a:xfrm>
            <a:off x="6837363" y="2046288"/>
            <a:ext cx="59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a:t>
            </a:r>
          </a:p>
        </p:txBody>
      </p:sp>
      <p:sp>
        <p:nvSpPr>
          <p:cNvPr id="2093" name="Text Box 45">
            <a:extLst>
              <a:ext uri="{FF2B5EF4-FFF2-40B4-BE49-F238E27FC236}">
                <a16:creationId xmlns:a16="http://schemas.microsoft.com/office/drawing/2014/main" id="{B2479F4B-99D6-176B-328C-580C5F7A316B}"/>
              </a:ext>
            </a:extLst>
          </p:cNvPr>
          <p:cNvSpPr txBox="1">
            <a:spLocks noChangeArrowheads="1"/>
          </p:cNvSpPr>
          <p:nvPr/>
        </p:nvSpPr>
        <p:spPr bwMode="auto">
          <a:xfrm>
            <a:off x="4111625" y="625475"/>
            <a:ext cx="206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SGM Web Monitor</a:t>
            </a:r>
          </a:p>
        </p:txBody>
      </p:sp>
      <p:sp>
        <p:nvSpPr>
          <p:cNvPr id="2094" name="Line 46">
            <a:extLst>
              <a:ext uri="{FF2B5EF4-FFF2-40B4-BE49-F238E27FC236}">
                <a16:creationId xmlns:a16="http://schemas.microsoft.com/office/drawing/2014/main" id="{AE935EBA-3270-56DF-486B-660E3CED83C9}"/>
              </a:ext>
            </a:extLst>
          </p:cNvPr>
          <p:cNvSpPr>
            <a:spLocks noChangeShapeType="1"/>
          </p:cNvSpPr>
          <p:nvPr/>
        </p:nvSpPr>
        <p:spPr bwMode="auto">
          <a:xfrm>
            <a:off x="3343275" y="587375"/>
            <a:ext cx="538163" cy="88265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5" name="Text Box 47">
            <a:extLst>
              <a:ext uri="{FF2B5EF4-FFF2-40B4-BE49-F238E27FC236}">
                <a16:creationId xmlns:a16="http://schemas.microsoft.com/office/drawing/2014/main" id="{AEFB5D40-9163-0FB7-4759-A75564C7CB27}"/>
              </a:ext>
            </a:extLst>
          </p:cNvPr>
          <p:cNvSpPr txBox="1">
            <a:spLocks noChangeArrowheads="1"/>
          </p:cNvSpPr>
          <p:nvPr/>
        </p:nvSpPr>
        <p:spPr bwMode="auto">
          <a:xfrm>
            <a:off x="2790825" y="165100"/>
            <a:ext cx="1162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Scientists</a:t>
            </a:r>
          </a:p>
        </p:txBody>
      </p:sp>
      <p:sp>
        <p:nvSpPr>
          <p:cNvPr id="2096" name="Text Box 48">
            <a:extLst>
              <a:ext uri="{FF2B5EF4-FFF2-40B4-BE49-F238E27FC236}">
                <a16:creationId xmlns:a16="http://schemas.microsoft.com/office/drawing/2014/main" id="{D4F48CA0-6252-C7D4-7D6D-3518A2D911DB}"/>
              </a:ext>
            </a:extLst>
          </p:cNvPr>
          <p:cNvSpPr txBox="1">
            <a:spLocks noChangeArrowheads="1"/>
          </p:cNvSpPr>
          <p:nvPr/>
        </p:nvSpPr>
        <p:spPr bwMode="auto">
          <a:xfrm>
            <a:off x="2959100" y="893763"/>
            <a:ext cx="679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goal</a:t>
            </a:r>
            <a:b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input</a:t>
            </a:r>
          </a:p>
        </p:txBody>
      </p:sp>
      <p:sp>
        <p:nvSpPr>
          <p:cNvPr id="2097" name="Line 49">
            <a:extLst>
              <a:ext uri="{FF2B5EF4-FFF2-40B4-BE49-F238E27FC236}">
                <a16:creationId xmlns:a16="http://schemas.microsoft.com/office/drawing/2014/main" id="{EBFE61B1-F16F-CDA0-C230-B6F46A03D318}"/>
              </a:ext>
            </a:extLst>
          </p:cNvPr>
          <p:cNvSpPr>
            <a:spLocks noChangeShapeType="1"/>
          </p:cNvSpPr>
          <p:nvPr/>
        </p:nvSpPr>
        <p:spPr bwMode="auto">
          <a:xfrm flipH="1">
            <a:off x="4187825" y="2546350"/>
            <a:ext cx="115888" cy="1150938"/>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8" name="Text Box 50">
            <a:extLst>
              <a:ext uri="{FF2B5EF4-FFF2-40B4-BE49-F238E27FC236}">
                <a16:creationId xmlns:a16="http://schemas.microsoft.com/office/drawing/2014/main" id="{5D16F629-FFE4-1228-9110-1784E85CECC6}"/>
              </a:ext>
            </a:extLst>
          </p:cNvPr>
          <p:cNvSpPr txBox="1">
            <a:spLocks noChangeArrowheads="1"/>
          </p:cNvSpPr>
          <p:nvPr/>
        </p:nvSpPr>
        <p:spPr bwMode="auto">
          <a:xfrm>
            <a:off x="3497263" y="2814638"/>
            <a:ext cx="73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goals</a:t>
            </a:r>
          </a:p>
        </p:txBody>
      </p:sp>
      <p:sp>
        <p:nvSpPr>
          <p:cNvPr id="2099" name="Line 51">
            <a:extLst>
              <a:ext uri="{FF2B5EF4-FFF2-40B4-BE49-F238E27FC236}">
                <a16:creationId xmlns:a16="http://schemas.microsoft.com/office/drawing/2014/main" id="{99807C96-331B-0477-BDA5-5091A84912E9}"/>
              </a:ext>
            </a:extLst>
          </p:cNvPr>
          <p:cNvSpPr>
            <a:spLocks noChangeShapeType="1"/>
          </p:cNvSpPr>
          <p:nvPr/>
        </p:nvSpPr>
        <p:spPr bwMode="auto">
          <a:xfrm flipV="1">
            <a:off x="4802188" y="2546350"/>
            <a:ext cx="115887" cy="1150938"/>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0" name="Text Box 52">
            <a:extLst>
              <a:ext uri="{FF2B5EF4-FFF2-40B4-BE49-F238E27FC236}">
                <a16:creationId xmlns:a16="http://schemas.microsoft.com/office/drawing/2014/main" id="{60F3A1F9-D98D-6B20-B593-08651D634F47}"/>
              </a:ext>
            </a:extLst>
          </p:cNvPr>
          <p:cNvSpPr txBox="1">
            <a:spLocks noChangeArrowheads="1"/>
          </p:cNvSpPr>
          <p:nvPr/>
        </p:nvSpPr>
        <p:spPr bwMode="auto">
          <a:xfrm>
            <a:off x="4879975" y="2698750"/>
            <a:ext cx="1238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status and</a:t>
            </a:r>
            <a:b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updates</a:t>
            </a:r>
          </a:p>
        </p:txBody>
      </p:sp>
      <p:sp>
        <p:nvSpPr>
          <p:cNvPr id="2101" name="Rectangle 53">
            <a:extLst>
              <a:ext uri="{FF2B5EF4-FFF2-40B4-BE49-F238E27FC236}">
                <a16:creationId xmlns:a16="http://schemas.microsoft.com/office/drawing/2014/main" id="{EFD12E6E-40E5-240B-F296-779ABA1BCD3B}"/>
              </a:ext>
            </a:extLst>
          </p:cNvPr>
          <p:cNvSpPr>
            <a:spLocks noChangeArrowheads="1"/>
          </p:cNvSpPr>
          <p:nvPr/>
        </p:nvSpPr>
        <p:spPr bwMode="auto">
          <a:xfrm>
            <a:off x="5800725" y="4543425"/>
            <a:ext cx="1228725" cy="14970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2" name="Text Box 54">
            <a:extLst>
              <a:ext uri="{FF2B5EF4-FFF2-40B4-BE49-F238E27FC236}">
                <a16:creationId xmlns:a16="http://schemas.microsoft.com/office/drawing/2014/main" id="{3EB987C2-1F98-E738-A167-D3561C5A3CE4}"/>
              </a:ext>
            </a:extLst>
          </p:cNvPr>
          <p:cNvSpPr txBox="1">
            <a:spLocks noChangeArrowheads="1"/>
          </p:cNvSpPr>
          <p:nvPr/>
        </p:nvSpPr>
        <p:spPr bwMode="auto">
          <a:xfrm>
            <a:off x="5800725" y="5580063"/>
            <a:ext cx="1204913"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9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subset of status messages, via by email</a:t>
            </a:r>
          </a:p>
        </p:txBody>
      </p:sp>
      <p:sp>
        <p:nvSpPr>
          <p:cNvPr id="2103" name="Rectangle 55">
            <a:extLst>
              <a:ext uri="{FF2B5EF4-FFF2-40B4-BE49-F238E27FC236}">
                <a16:creationId xmlns:a16="http://schemas.microsoft.com/office/drawing/2014/main" id="{905A1BEA-60C2-D01D-1743-B6140B9A6324}"/>
              </a:ext>
            </a:extLst>
          </p:cNvPr>
          <p:cNvSpPr>
            <a:spLocks noChangeArrowheads="1"/>
          </p:cNvSpPr>
          <p:nvPr/>
        </p:nvSpPr>
        <p:spPr bwMode="auto">
          <a:xfrm>
            <a:off x="5532438" y="3544888"/>
            <a:ext cx="1536700" cy="6905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4" name="Text Box 56">
            <a:extLst>
              <a:ext uri="{FF2B5EF4-FFF2-40B4-BE49-F238E27FC236}">
                <a16:creationId xmlns:a16="http://schemas.microsoft.com/office/drawing/2014/main" id="{07607259-AB42-2597-CE50-A0A0DD1EBF3A}"/>
              </a:ext>
            </a:extLst>
          </p:cNvPr>
          <p:cNvSpPr txBox="1">
            <a:spLocks noChangeArrowheads="1"/>
          </p:cNvSpPr>
          <p:nvPr/>
        </p:nvSpPr>
        <p:spPr bwMode="auto">
          <a:xfrm>
            <a:off x="6338888" y="3505200"/>
            <a:ext cx="787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9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web service</a:t>
            </a:r>
          </a:p>
        </p:txBody>
      </p:sp>
      <p:sp>
        <p:nvSpPr>
          <p:cNvPr id="2106" name="Line 58">
            <a:extLst>
              <a:ext uri="{FF2B5EF4-FFF2-40B4-BE49-F238E27FC236}">
                <a16:creationId xmlns:a16="http://schemas.microsoft.com/office/drawing/2014/main" id="{93242ED6-7A79-76B2-8DE5-A3710A01D1E5}"/>
              </a:ext>
            </a:extLst>
          </p:cNvPr>
          <p:cNvSpPr>
            <a:spLocks noChangeShapeType="1"/>
          </p:cNvSpPr>
          <p:nvPr/>
        </p:nvSpPr>
        <p:spPr bwMode="auto">
          <a:xfrm flipH="1">
            <a:off x="3535363" y="5426075"/>
            <a:ext cx="422275" cy="538163"/>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7" name="Text Box 59">
            <a:extLst>
              <a:ext uri="{FF2B5EF4-FFF2-40B4-BE49-F238E27FC236}">
                <a16:creationId xmlns:a16="http://schemas.microsoft.com/office/drawing/2014/main" id="{CDB5DBFC-392D-53F7-3751-F77A04ABF72F}"/>
              </a:ext>
            </a:extLst>
          </p:cNvPr>
          <p:cNvSpPr txBox="1">
            <a:spLocks noChangeArrowheads="1"/>
          </p:cNvSpPr>
          <p:nvPr/>
        </p:nvSpPr>
        <p:spPr bwMode="auto">
          <a:xfrm>
            <a:off x="2536825" y="5870575"/>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Email alerts to</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interest parties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